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44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4E54A-CB30-4FC6-B844-9937BC2692F6}" type="datetimeFigureOut">
              <a:rPr lang="en-GB" smtClean="0"/>
              <a:t>21/03/2025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D3A1E-60B4-4CDE-A047-0D661E5B9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43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EB7DC-8ACC-C24C-1135-0D510D547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AF100-558C-FD48-6EE8-1A4241910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B8984-E8CE-6C30-C751-546FA3ADC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301E-6F44-471E-A371-6A2DC826E7A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28CA5-916F-A5EB-B08E-7E7EBA5F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9B8E1-0647-6BF3-334D-476F93EC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42BD-2493-49E7-B3E1-9008B165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7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78CCE-CDE8-07A5-FB05-3FD774814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14333-348A-5A85-B303-46636BB69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678CD-A5CD-313C-4988-FD8F6874A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301E-6F44-471E-A371-6A2DC826E7A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1BE24-26AF-85E8-9F1B-552E5B6D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F8F5D-7943-E5D1-BEA6-45E675013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42BD-2493-49E7-B3E1-9008B165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8469CA-5731-0071-E87F-2BBD65549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3C245-4E0F-DEDA-0C54-3D0807AF6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F1F02-54C9-A5D7-7291-9566A9FEE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301E-6F44-471E-A371-6A2DC826E7A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3A82D-3CD5-FCC9-2F85-13668C15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4DBA7-64AE-78E6-7BCD-18E70CA0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42BD-2493-49E7-B3E1-9008B165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A7E6-89D7-4D9F-123E-B048FEAD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C9888-637B-E918-11DA-BF94115B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F762A-6046-8712-F52A-F371DAA1B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301E-6F44-471E-A371-6A2DC826E7A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AE28-F2A8-0E9A-151F-523AB788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CC1B2-BE0F-08C8-1AF4-CA06161E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42BD-2493-49E7-B3E1-9008B165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9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D5A65-94CC-B21C-939F-38A5D132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EECB0-A54A-A36F-88C7-24FC82B0C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54A90-07E9-D15A-8A4A-5C025501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301E-6F44-471E-A371-6A2DC826E7A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8D6CE-9A68-CBD7-102A-A7C7237A8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1E7C2-BA99-CB05-692C-2BA2C73C3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42BD-2493-49E7-B3E1-9008B165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2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8363A-9AE1-90DB-825B-179CC2DD6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5FE2C-7D23-1BC1-FBFD-D61E48FBA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5C00B-28A7-ABDB-1525-4E1895F4F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27726-24E9-516A-C6F4-45CBA1AD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301E-6F44-471E-A371-6A2DC826E7A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851C9-6C0C-753C-590B-DDFE87D1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A45FC-C9C1-226A-4264-D7C4F333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42BD-2493-49E7-B3E1-9008B165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8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3FC7-B412-F4AA-316F-F5EF2090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189B4-8091-F114-C69A-DDDFB43CC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FF854-7A3D-5015-EAEE-10ABE6BB3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B8EE42-8BE0-9D9F-209D-70EC34005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71BFB-4DD9-5A80-1061-6EA9F31CA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185860-C2C4-3221-1723-DCED6348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301E-6F44-471E-A371-6A2DC826E7A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26EDF-311B-61CA-C746-7A746B7C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EDD2F6-6300-98D4-9E2D-89DB9AF5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42BD-2493-49E7-B3E1-9008B165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2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5140D-C168-929B-3DAD-2BA553B1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F9FE3-F1D1-BBF1-DE7E-CD85CBC47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301E-6F44-471E-A371-6A2DC826E7A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F4CF9-8F52-605D-36FA-E1EFFB3A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AA700-46AA-F242-DD07-18A90212A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42BD-2493-49E7-B3E1-9008B165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4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1509E-8814-E53B-3843-E4E4C633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301E-6F44-471E-A371-6A2DC826E7A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55A6A6-3029-D6E9-F379-A57138A1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32360-882F-CCB3-F2AC-FF547408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42BD-2493-49E7-B3E1-9008B165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8B01-EF6F-59F1-AC6B-3E22C082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9BB0F-791B-20DB-DCDF-DCC9B4FD7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68301-E8CC-077C-C964-87F620EA0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BF7BB-1279-ECFB-15F2-C11C0E51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301E-6F44-471E-A371-6A2DC826E7A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BCE9B-4365-F97A-98EA-3AA07F39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ED85B-BE41-16E3-45B1-055214D3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42BD-2493-49E7-B3E1-9008B165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7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10431-1D20-F6DB-516E-44084DB8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37984F-002D-D87A-F19F-5818809FE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BAFED-87CE-DC65-65C2-746778D5D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046E8-4704-7FDC-433A-C0C884D9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301E-6F44-471E-A371-6A2DC826E7A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6EA6A-41C0-FE90-ED4F-3D8CC5D8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4DC13-133C-CE36-7686-34C54F0A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42BD-2493-49E7-B3E1-9008B165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9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B03072-D27D-6344-2EDB-80111A7A0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7D1C3-4EF1-49D9-0373-B1B859522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B1DF6-BFC0-EE5D-30CA-26C02417A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D6301E-6F44-471E-A371-6A2DC826E7A4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B60C1-5C77-F4A4-F418-5505BB445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A0F0E-205B-A7EA-722A-3A8BEC7BA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3C42BD-2493-49E7-B3E1-9008B165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8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78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C771D-CBF5-AFA3-8D2C-B6B030078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61" y="0"/>
            <a:ext cx="10515600" cy="1325563"/>
          </a:xfrm>
        </p:spPr>
        <p:txBody>
          <a:bodyPr/>
          <a:lstStyle/>
          <a:p>
            <a:r>
              <a:rPr lang="en-GB" dirty="0"/>
              <a:t>Disclosure of Interests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18052-C19A-1E23-7E9D-D5FB592BC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961" y="1118618"/>
            <a:ext cx="10515600" cy="46932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Please include  this slide at the start of your presentation and state below whether a potential conflict of interest exists for your talk:</a:t>
            </a:r>
          </a:p>
          <a:p>
            <a:pPr marL="0" indent="0">
              <a:buNone/>
            </a:pPr>
            <a:r>
              <a:rPr lang="en-US" dirty="0"/>
              <a:t>FULL NAME: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EITHER:</a:t>
            </a:r>
          </a:p>
          <a:p>
            <a:r>
              <a:rPr lang="en-US" dirty="0"/>
              <a:t>I declare that I do not have any affiliation with, or financial interest in a commercial organization that poses a conflict of interest in relation to the content of my talk.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r>
              <a:rPr lang="en-US" dirty="0"/>
              <a:t>I have an affiliation or financial interest, which may be perceived as posing a potential conflict of interest with the content of my talk.</a:t>
            </a:r>
          </a:p>
          <a:p>
            <a:pPr marL="457200" lvl="1" indent="0">
              <a:buNone/>
            </a:pPr>
            <a:r>
              <a:rPr lang="en-US" dirty="0"/>
              <a:t>Please indicate company names and relationships e.g. shareholder, speaker’s bureau, research support </a:t>
            </a:r>
          </a:p>
          <a:p>
            <a:pPr marL="457200" lvl="1" indent="0">
              <a:buNone/>
            </a:pPr>
            <a:r>
              <a:rPr lang="en-US" dirty="0"/>
              <a:t>etc. &amp; highlight any affiliations with Pharmaceutical:</a:t>
            </a:r>
          </a:p>
          <a:p>
            <a:endParaRPr lang="en-US" dirty="0"/>
          </a:p>
          <a:p>
            <a:r>
              <a:rPr lang="en-US" dirty="0"/>
              <a:t>I intend to talk about unlabeled use(s) of the following commercial products: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3553B-B4D5-AD63-19D5-FC5BAA37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62620" y="5954724"/>
            <a:ext cx="6024282" cy="365125"/>
          </a:xfrm>
        </p:spPr>
        <p:txBody>
          <a:bodyPr/>
          <a:lstStyle/>
          <a:p>
            <a:r>
              <a:rPr lang="en-US" sz="1100" dirty="0"/>
              <a:t>DAY OF PRESENTATION, SESSION NUMBER, SPEAKER NAME,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9429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2AA6A-4AAF-E435-7179-11EC4B2D3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80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147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Disclosure of Interests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Yiota Mitroyianni</dc:creator>
  <cp:lastModifiedBy>Ariadni Vartholomeou</cp:lastModifiedBy>
  <cp:revision>8</cp:revision>
  <dcterms:created xsi:type="dcterms:W3CDTF">2024-01-26T08:56:20Z</dcterms:created>
  <dcterms:modified xsi:type="dcterms:W3CDTF">2025-03-21T13:11:31Z</dcterms:modified>
</cp:coreProperties>
</file>